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274" y="10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82B73-CCD6-4AF8-9D2A-F4148229AAAD}" type="datetimeFigureOut">
              <a:rPr kumimoji="1" lang="ja-JP" altLang="en-US" smtClean="0"/>
              <a:t>2016/4/24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523A5-D352-44CD-9918-7A2D6C2BD3F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0863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82B73-CCD6-4AF8-9D2A-F4148229AAAD}" type="datetimeFigureOut">
              <a:rPr kumimoji="1" lang="ja-JP" altLang="en-US" smtClean="0"/>
              <a:t>2016/4/24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523A5-D352-44CD-9918-7A2D6C2BD3F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0884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82B73-CCD6-4AF8-9D2A-F4148229AAAD}" type="datetimeFigureOut">
              <a:rPr kumimoji="1" lang="ja-JP" altLang="en-US" smtClean="0"/>
              <a:t>2016/4/24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523A5-D352-44CD-9918-7A2D6C2BD3F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1090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82B73-CCD6-4AF8-9D2A-F4148229AAAD}" type="datetimeFigureOut">
              <a:rPr kumimoji="1" lang="ja-JP" altLang="en-US" smtClean="0"/>
              <a:t>2016/4/24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523A5-D352-44CD-9918-7A2D6C2BD3F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7333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82B73-CCD6-4AF8-9D2A-F4148229AAAD}" type="datetimeFigureOut">
              <a:rPr kumimoji="1" lang="ja-JP" altLang="en-US" smtClean="0"/>
              <a:t>2016/4/24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523A5-D352-44CD-9918-7A2D6C2BD3F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9323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82B73-CCD6-4AF8-9D2A-F4148229AAAD}" type="datetimeFigureOut">
              <a:rPr kumimoji="1" lang="ja-JP" altLang="en-US" smtClean="0"/>
              <a:t>2016/4/24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523A5-D352-44CD-9918-7A2D6C2BD3F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5926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82B73-CCD6-4AF8-9D2A-F4148229AAAD}" type="datetimeFigureOut">
              <a:rPr kumimoji="1" lang="ja-JP" altLang="en-US" smtClean="0"/>
              <a:t>2016/4/24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523A5-D352-44CD-9918-7A2D6C2BD3F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3938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82B73-CCD6-4AF8-9D2A-F4148229AAAD}" type="datetimeFigureOut">
              <a:rPr kumimoji="1" lang="ja-JP" altLang="en-US" smtClean="0"/>
              <a:t>2016/4/24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523A5-D352-44CD-9918-7A2D6C2BD3F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872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82B73-CCD6-4AF8-9D2A-F4148229AAAD}" type="datetimeFigureOut">
              <a:rPr kumimoji="1" lang="ja-JP" altLang="en-US" smtClean="0"/>
              <a:t>2016/4/24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523A5-D352-44CD-9918-7A2D6C2BD3F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4135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82B73-CCD6-4AF8-9D2A-F4148229AAAD}" type="datetimeFigureOut">
              <a:rPr kumimoji="1" lang="ja-JP" altLang="en-US" smtClean="0"/>
              <a:t>2016/4/24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523A5-D352-44CD-9918-7A2D6C2BD3F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9245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82B73-CCD6-4AF8-9D2A-F4148229AAAD}" type="datetimeFigureOut">
              <a:rPr kumimoji="1" lang="ja-JP" altLang="en-US" smtClean="0"/>
              <a:t>2016/4/24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523A5-D352-44CD-9918-7A2D6C2BD3F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8946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82B73-CCD6-4AF8-9D2A-F4148229AAAD}" type="datetimeFigureOut">
              <a:rPr kumimoji="1" lang="ja-JP" altLang="en-US" smtClean="0"/>
              <a:t>2016/4/24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7523A5-D352-44CD-9918-7A2D6C2BD3F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4198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17.png"/><Relationship Id="rId7" Type="http://schemas.openxmlformats.org/officeDocument/2006/relationships/image" Target="../media/image126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55" y="163907"/>
            <a:ext cx="5627415" cy="120587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l="2220"/>
          <a:stretch/>
        </p:blipFill>
        <p:spPr>
          <a:xfrm>
            <a:off x="148281" y="1747857"/>
            <a:ext cx="5668000" cy="70871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36" y="2758831"/>
            <a:ext cx="5035055" cy="273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08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0"/>
            <a:ext cx="4020456" cy="290572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143" y="0"/>
            <a:ext cx="4020457" cy="283110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142" y="2905727"/>
            <a:ext cx="4020457" cy="304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85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659086" cy="223335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247865"/>
            <a:ext cx="4659086" cy="449987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200" y="1"/>
            <a:ext cx="4659086" cy="90991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5201" y="924427"/>
            <a:ext cx="4659086" cy="137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900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10743" cy="423376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743" y="161119"/>
            <a:ext cx="4310743" cy="301829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543" y="3208442"/>
            <a:ext cx="4306728" cy="235053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6058" y="5588001"/>
            <a:ext cx="4306728" cy="52296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3587" y="191216"/>
            <a:ext cx="4304349" cy="441234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3587" y="4707764"/>
            <a:ext cx="4304349" cy="21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7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0228" cy="345439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593741"/>
            <a:ext cx="4410228" cy="108834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018" y="4786591"/>
            <a:ext cx="4410228" cy="279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79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0228" cy="262400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08298"/>
            <a:ext cx="4338740" cy="7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1" y="3535503"/>
            <a:ext cx="4340811" cy="33891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0728" y="0"/>
            <a:ext cx="4530572" cy="2884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0728" y="2987066"/>
            <a:ext cx="4530572" cy="5484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0729" y="3645260"/>
            <a:ext cx="4530572" cy="10631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0728" y="4811881"/>
            <a:ext cx="4530572" cy="1240805"/>
          </a:xfrm>
          <a:prstGeom prst="rect">
            <a:avLst/>
          </a:prstGeom>
          <a:ln>
            <a:noFill/>
          </a:ln>
        </p:spPr>
      </p:pic>
      <p:sp>
        <p:nvSpPr>
          <p:cNvPr id="14" name="正方形/長方形 13"/>
          <p:cNvSpPr/>
          <p:nvPr/>
        </p:nvSpPr>
        <p:spPr>
          <a:xfrm>
            <a:off x="4600728" y="4811881"/>
            <a:ext cx="4530572" cy="3951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600728" y="5323190"/>
            <a:ext cx="4530572" cy="7421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2166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1" y="611091"/>
            <a:ext cx="4394637" cy="310723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01" y="0"/>
            <a:ext cx="4356538" cy="556492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410228" cy="262400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08298"/>
            <a:ext cx="4338740" cy="740000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532589"/>
            <a:ext cx="4411464" cy="3276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正方形/長方形 7"/>
          <p:cNvSpPr/>
          <p:nvPr/>
        </p:nvSpPr>
        <p:spPr>
          <a:xfrm>
            <a:off x="4762500" y="0"/>
            <a:ext cx="4464000" cy="21944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2500" y="3877873"/>
            <a:ext cx="4464000" cy="512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正方形/長方形 13"/>
          <p:cNvSpPr/>
          <p:nvPr/>
        </p:nvSpPr>
        <p:spPr>
          <a:xfrm>
            <a:off x="4767428" y="2299359"/>
            <a:ext cx="4464000" cy="14735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1503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432300" cy="168395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1" y="1727225"/>
            <a:ext cx="4432300" cy="40293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1" y="2268782"/>
            <a:ext cx="4419600" cy="84597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1" y="3127453"/>
            <a:ext cx="4432300" cy="3831846"/>
          </a:xfrm>
          <a:prstGeom prst="rect">
            <a:avLst/>
          </a:prstGeom>
        </p:spPr>
      </p:pic>
      <p:sp>
        <p:nvSpPr>
          <p:cNvPr id="8" name="四角形吹き出し 7"/>
          <p:cNvSpPr/>
          <p:nvPr/>
        </p:nvSpPr>
        <p:spPr>
          <a:xfrm>
            <a:off x="2120900" y="4112043"/>
            <a:ext cx="774700" cy="355600"/>
          </a:xfrm>
          <a:prstGeom prst="wedgeRectCallout">
            <a:avLst>
              <a:gd name="adj1" fmla="val 7036"/>
              <a:gd name="adj2" fmla="val -1027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50" dirty="0" smtClean="0"/>
              <a:t>ソフト全体</a:t>
            </a:r>
            <a:endParaRPr kumimoji="1" lang="en-US" altLang="ja-JP" sz="1050" dirty="0" smtClean="0"/>
          </a:p>
          <a:p>
            <a:pPr algn="ctr"/>
            <a:r>
              <a:rPr kumimoji="1" lang="ja-JP" altLang="en-US" sz="1050" dirty="0" smtClean="0"/>
              <a:t>に汚染</a:t>
            </a:r>
            <a:endParaRPr kumimoji="1"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318012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989145" cy="4318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24158"/>
          <a:stretch/>
        </p:blipFill>
        <p:spPr>
          <a:xfrm>
            <a:off x="0" y="4318001"/>
            <a:ext cx="3989145" cy="351605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1"/>
            <a:ext cx="3989145" cy="92387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1" y="923879"/>
            <a:ext cx="3987930" cy="495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28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09346" cy="35433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44404"/>
          <a:stretch/>
        </p:blipFill>
        <p:spPr>
          <a:xfrm>
            <a:off x="909" y="3543300"/>
            <a:ext cx="4108437" cy="29591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60369"/>
          <a:stretch/>
        </p:blipFill>
        <p:spPr>
          <a:xfrm>
            <a:off x="909" y="6502400"/>
            <a:ext cx="4108437" cy="210936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101" y="0"/>
            <a:ext cx="4109346" cy="288824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9101" y="2888243"/>
            <a:ext cx="4109346" cy="284852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8202" y="0"/>
            <a:ext cx="4109346" cy="1688164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558" y="1688164"/>
            <a:ext cx="4108990" cy="5456563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8202" y="7167988"/>
            <a:ext cx="4109346" cy="50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16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968243" cy="38608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17732"/>
          <a:stretch/>
        </p:blipFill>
        <p:spPr>
          <a:xfrm>
            <a:off x="0" y="3860801"/>
            <a:ext cx="3967388" cy="433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243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70811" cy="327026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528"/>
            <a:ext cx="3770811" cy="241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136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" y="0"/>
            <a:ext cx="3967388" cy="79908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" y="786385"/>
            <a:ext cx="3967388" cy="505717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843558"/>
            <a:ext cx="3925511" cy="363604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4411" y="2667000"/>
            <a:ext cx="3968243" cy="101179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9324" y="3767695"/>
            <a:ext cx="3933329" cy="284900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1575" y="6705604"/>
            <a:ext cx="3931078" cy="266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11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4140201" cy="64667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46674"/>
            <a:ext cx="4138551" cy="457302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9899" y="0"/>
            <a:ext cx="4138551" cy="80124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9899" y="813947"/>
            <a:ext cx="4138551" cy="261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29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038600" cy="45034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50347"/>
            <a:ext cx="4040817" cy="470585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276" y="21338"/>
            <a:ext cx="4038600" cy="42900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4008" y="469397"/>
            <a:ext cx="4040817" cy="539980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1" y="5888251"/>
            <a:ext cx="4105275" cy="14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90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4" y="0"/>
            <a:ext cx="4037573" cy="355829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/>
          <a:srcRect b="45878"/>
          <a:stretch/>
        </p:blipFill>
        <p:spPr>
          <a:xfrm>
            <a:off x="-8293" y="3570993"/>
            <a:ext cx="4062700" cy="2918707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5307" y="87715"/>
            <a:ext cx="4037573" cy="3792872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3"/>
          <a:srcRect t="55299"/>
          <a:stretch/>
        </p:blipFill>
        <p:spPr>
          <a:xfrm>
            <a:off x="4093807" y="87715"/>
            <a:ext cx="4062700" cy="241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29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4037573" cy="111832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721"/>
            <a:ext cx="4037573" cy="366265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523" y="32914"/>
            <a:ext cx="4024873" cy="111080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7736" y="1296551"/>
            <a:ext cx="1189790" cy="13219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5523" y="1200871"/>
            <a:ext cx="4019036" cy="256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576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034971" cy="24384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55734"/>
          <a:stretch/>
        </p:blipFill>
        <p:spPr>
          <a:xfrm>
            <a:off x="-1" y="2438401"/>
            <a:ext cx="4034971" cy="236219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104" y="2840613"/>
            <a:ext cx="4034972" cy="50437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2405" y="3344984"/>
            <a:ext cx="4047671" cy="317464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2405" y="6658972"/>
            <a:ext cx="4047671" cy="1273998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7"/>
          <a:srcRect b="86629"/>
          <a:stretch/>
        </p:blipFill>
        <p:spPr>
          <a:xfrm>
            <a:off x="4109706" y="7932970"/>
            <a:ext cx="4050182" cy="682514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7"/>
          <a:srcRect t="16358"/>
          <a:stretch/>
        </p:blipFill>
        <p:spPr>
          <a:xfrm>
            <a:off x="8270210" y="0"/>
            <a:ext cx="4050182" cy="4269541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3"/>
          <a:srcRect t="48074"/>
          <a:stretch/>
        </p:blipFill>
        <p:spPr>
          <a:xfrm>
            <a:off x="4135105" y="0"/>
            <a:ext cx="4034971" cy="2770941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0210" y="4269541"/>
            <a:ext cx="4062881" cy="274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76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4034969" cy="226246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262466"/>
            <a:ext cx="4034969" cy="479380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901" y="0"/>
            <a:ext cx="4034969" cy="404938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/>
          <a:srcRect b="44676"/>
          <a:stretch/>
        </p:blipFill>
        <p:spPr>
          <a:xfrm>
            <a:off x="4152901" y="4049381"/>
            <a:ext cx="4039371" cy="293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284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034970" cy="189923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9232"/>
            <a:ext cx="4032766" cy="513196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308" y="95883"/>
            <a:ext cx="4032766" cy="543735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6308" y="5533239"/>
            <a:ext cx="4032766" cy="283167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5452" y="1"/>
            <a:ext cx="4032766" cy="47992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3248" y="508949"/>
            <a:ext cx="4030776" cy="382352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3248" y="4361497"/>
            <a:ext cx="4030776" cy="282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62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034970" cy="189923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90060"/>
          <a:stretch/>
        </p:blipFill>
        <p:spPr>
          <a:xfrm>
            <a:off x="0" y="1899232"/>
            <a:ext cx="4032766" cy="510139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7" y="2674480"/>
            <a:ext cx="4032766" cy="849761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5"/>
          <a:srcRect t="59767"/>
          <a:stretch/>
        </p:blipFill>
        <p:spPr>
          <a:xfrm>
            <a:off x="4169722" y="1"/>
            <a:ext cx="4029925" cy="2173525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9722" y="2188205"/>
            <a:ext cx="4029925" cy="994775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7"/>
          <a:srcRect t="73050"/>
          <a:stretch/>
        </p:blipFill>
        <p:spPr>
          <a:xfrm>
            <a:off x="8334399" y="0"/>
            <a:ext cx="4032766" cy="1129823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8125" y="1129824"/>
            <a:ext cx="4029040" cy="5475734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7"/>
          <a:srcRect b="33008"/>
          <a:stretch/>
        </p:blipFill>
        <p:spPr>
          <a:xfrm>
            <a:off x="4175998" y="3182980"/>
            <a:ext cx="4032766" cy="2808513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5"/>
          <a:srcRect b="44935"/>
          <a:stretch/>
        </p:blipFill>
        <p:spPr>
          <a:xfrm>
            <a:off x="45603" y="3550900"/>
            <a:ext cx="4029925" cy="2974754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34400" y="6599246"/>
            <a:ext cx="4032766" cy="18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14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5" y="0"/>
            <a:ext cx="3638387" cy="98634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7" y="1386811"/>
            <a:ext cx="3638388" cy="67890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5" y="2171014"/>
            <a:ext cx="3638387" cy="121935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/>
          <a:srcRect b="63665"/>
          <a:stretch/>
        </p:blipFill>
        <p:spPr>
          <a:xfrm>
            <a:off x="-1" y="3648931"/>
            <a:ext cx="3651767" cy="127444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0475" y="2494894"/>
            <a:ext cx="3651766" cy="342965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/>
          <a:srcRect t="38275"/>
          <a:stretch/>
        </p:blipFill>
        <p:spPr>
          <a:xfrm>
            <a:off x="3800474" y="0"/>
            <a:ext cx="3651765" cy="216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85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b="37249"/>
          <a:stretch/>
        </p:blipFill>
        <p:spPr>
          <a:xfrm>
            <a:off x="0" y="68290"/>
            <a:ext cx="3990975" cy="80801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8782"/>
          <a:stretch/>
        </p:blipFill>
        <p:spPr>
          <a:xfrm>
            <a:off x="0" y="876300"/>
            <a:ext cx="3988695" cy="491116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87466"/>
            <a:ext cx="3988695" cy="66122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799" y="68290"/>
            <a:ext cx="3988695" cy="290534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8300" y="3087804"/>
            <a:ext cx="3771900" cy="243260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3494" y="203515"/>
            <a:ext cx="3938050" cy="223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83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4495800" cy="306715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87902"/>
            <a:ext cx="4495800" cy="323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884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b="8036"/>
          <a:stretch/>
        </p:blipFill>
        <p:spPr>
          <a:xfrm>
            <a:off x="0" y="1"/>
            <a:ext cx="3535081" cy="261619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87754"/>
            <a:ext cx="3535081" cy="261063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384" y="0"/>
            <a:ext cx="3536333" cy="235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90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1" y="12700"/>
            <a:ext cx="4213887" cy="144519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57895"/>
            <a:ext cx="4229100" cy="155168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898" y="12700"/>
            <a:ext cx="4229101" cy="152549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/>
          <a:srcRect b="57928"/>
          <a:stretch/>
        </p:blipFill>
        <p:spPr>
          <a:xfrm>
            <a:off x="4404999" y="1563597"/>
            <a:ext cx="4231000" cy="239880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/>
          <a:srcRect t="47195" b="7718"/>
          <a:stretch/>
        </p:blipFill>
        <p:spPr>
          <a:xfrm>
            <a:off x="4404999" y="3957114"/>
            <a:ext cx="4231000" cy="257068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4999" y="6484379"/>
            <a:ext cx="4231000" cy="328399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5"/>
          <a:srcRect t="93515"/>
          <a:stretch/>
        </p:blipFill>
        <p:spPr>
          <a:xfrm>
            <a:off x="4404999" y="6858000"/>
            <a:ext cx="4231000" cy="36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774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17592" cy="30353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713" y="1"/>
            <a:ext cx="3952685" cy="5334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538" y="2464001"/>
            <a:ext cx="3415034" cy="274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35353" cy="139875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1195"/>
            <a:ext cx="4335344" cy="14010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18637"/>
            <a:ext cx="4335355" cy="232000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/>
          <a:srcRect b="54776"/>
          <a:stretch/>
        </p:blipFill>
        <p:spPr>
          <a:xfrm>
            <a:off x="0" y="3984064"/>
            <a:ext cx="4335354" cy="250563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/>
          <a:srcRect t="67909"/>
          <a:stretch/>
        </p:blipFill>
        <p:spPr>
          <a:xfrm>
            <a:off x="4470401" y="0"/>
            <a:ext cx="4335354" cy="1778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/>
          <a:srcRect t="51095" b="35700"/>
          <a:stretch/>
        </p:blipFill>
        <p:spPr>
          <a:xfrm>
            <a:off x="0" y="6492176"/>
            <a:ext cx="4335354" cy="731648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0402" y="1765300"/>
            <a:ext cx="4335354" cy="2913545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0401" y="4678846"/>
            <a:ext cx="4335354" cy="260278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0402" y="7281626"/>
            <a:ext cx="4335354" cy="1364545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9"/>
          <a:srcRect b="32953"/>
          <a:stretch/>
        </p:blipFill>
        <p:spPr>
          <a:xfrm>
            <a:off x="8940801" y="5044"/>
            <a:ext cx="4335364" cy="270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7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4</Words>
  <Application>Microsoft Office PowerPoint</Application>
  <PresentationFormat>ワイド画面</PresentationFormat>
  <Paragraphs>2</Paragraphs>
  <Slides>28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28</vt:i4>
      </vt:variant>
    </vt:vector>
  </HeadingPairs>
  <TitlesOfParts>
    <vt:vector size="33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morita</dc:creator>
  <cp:lastModifiedBy>morita</cp:lastModifiedBy>
  <cp:revision>162</cp:revision>
  <dcterms:created xsi:type="dcterms:W3CDTF">2016-04-24T01:42:19Z</dcterms:created>
  <dcterms:modified xsi:type="dcterms:W3CDTF">2016-04-24T05:52:50Z</dcterms:modified>
</cp:coreProperties>
</file>